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56" r:id="rId2"/>
    <p:sldId id="268" r:id="rId3"/>
    <p:sldId id="267" r:id="rId4"/>
    <p:sldId id="269" r:id="rId5"/>
    <p:sldId id="257" r:id="rId6"/>
    <p:sldId id="258" r:id="rId7"/>
    <p:sldId id="259" r:id="rId8"/>
    <p:sldId id="261" r:id="rId9"/>
    <p:sldId id="260" r:id="rId10"/>
    <p:sldId id="265" r:id="rId11"/>
    <p:sldId id="264" r:id="rId12"/>
    <p:sldId id="262" r:id="rId13"/>
    <p:sldId id="263" r:id="rId14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75" autoAdjust="0"/>
  </p:normalViewPr>
  <p:slideViewPr>
    <p:cSldViewPr>
      <p:cViewPr varScale="1">
        <p:scale>
          <a:sx n="53" d="100"/>
          <a:sy n="53" d="100"/>
        </p:scale>
        <p:origin x="-1380" y="-10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98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#7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99A9DA-52FB-4E3E-90B9-6D64E508ED76}" type="doc">
      <dgm:prSet loTypeId="urn:microsoft.com/office/officeart/2005/8/layout/vList5" loCatId="list" qsTypeId="urn:microsoft.com/office/officeart/2005/8/quickstyle/simple3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40F9BE5F-2DBB-4282-A0FE-CAE74C4BA9B0}">
      <dgm:prSet/>
      <dgm:spPr/>
      <dgm:t>
        <a:bodyPr/>
        <a:lstStyle/>
        <a:p>
          <a:pPr rtl="0"/>
          <a:r>
            <a:rPr lang="en-US" dirty="0" smtClean="0"/>
            <a:t>Protocol Flow Chart</a:t>
          </a:r>
          <a:endParaRPr lang="en-US" dirty="0"/>
        </a:p>
      </dgm:t>
    </dgm:pt>
    <dgm:pt modelId="{2CB169E6-0D5B-4138-B3B5-C41304E2AF25}" type="parTrans" cxnId="{6A411D5B-296F-49F7-8FAF-95B81E700655}">
      <dgm:prSet/>
      <dgm:spPr/>
      <dgm:t>
        <a:bodyPr/>
        <a:lstStyle/>
        <a:p>
          <a:endParaRPr lang="en-US"/>
        </a:p>
      </dgm:t>
    </dgm:pt>
    <dgm:pt modelId="{18568D18-8157-491A-B10E-A2337D764133}" type="sibTrans" cxnId="{6A411D5B-296F-49F7-8FAF-95B81E700655}">
      <dgm:prSet/>
      <dgm:spPr/>
      <dgm:t>
        <a:bodyPr/>
        <a:lstStyle/>
        <a:p>
          <a:endParaRPr lang="en-US"/>
        </a:p>
      </dgm:t>
    </dgm:pt>
    <dgm:pt modelId="{8AE05E6A-CFCD-4F2A-AB57-431BA96536EE}" type="pres">
      <dgm:prSet presAssocID="{4099A9DA-52FB-4E3E-90B9-6D64E508ED7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931F04-CD0F-4E56-B45C-6B93FAA68BD6}" type="pres">
      <dgm:prSet presAssocID="{40F9BE5F-2DBB-4282-A0FE-CAE74C4BA9B0}" presName="linNode" presStyleCnt="0"/>
      <dgm:spPr/>
    </dgm:pt>
    <dgm:pt modelId="{E65E92DF-7F21-4B22-A936-AE86BB724EAB}" type="pres">
      <dgm:prSet presAssocID="{40F9BE5F-2DBB-4282-A0FE-CAE74C4BA9B0}" presName="parentText" presStyleLbl="node1" presStyleIdx="0" presStyleCnt="1" custScaleX="277778" custLinFactNeighborX="-1999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0E64CEF-F3D5-4E03-A5D5-DACDD1A3481F}" type="presOf" srcId="{40F9BE5F-2DBB-4282-A0FE-CAE74C4BA9B0}" destId="{E65E92DF-7F21-4B22-A936-AE86BB724EAB}" srcOrd="0" destOrd="0" presId="urn:microsoft.com/office/officeart/2005/8/layout/vList5"/>
    <dgm:cxn modelId="{8EBDD4C2-CBCF-42F6-8912-3CC5B5A14735}" type="presOf" srcId="{4099A9DA-52FB-4E3E-90B9-6D64E508ED76}" destId="{8AE05E6A-CFCD-4F2A-AB57-431BA96536EE}" srcOrd="0" destOrd="0" presId="urn:microsoft.com/office/officeart/2005/8/layout/vList5"/>
    <dgm:cxn modelId="{6A411D5B-296F-49F7-8FAF-95B81E700655}" srcId="{4099A9DA-52FB-4E3E-90B9-6D64E508ED76}" destId="{40F9BE5F-2DBB-4282-A0FE-CAE74C4BA9B0}" srcOrd="0" destOrd="0" parTransId="{2CB169E6-0D5B-4138-B3B5-C41304E2AF25}" sibTransId="{18568D18-8157-491A-B10E-A2337D764133}"/>
    <dgm:cxn modelId="{37F33890-AE62-4903-A7D3-AA3396254A7F}" type="presParOf" srcId="{8AE05E6A-CFCD-4F2A-AB57-431BA96536EE}" destId="{9B931F04-CD0F-4E56-B45C-6B93FAA68BD6}" srcOrd="0" destOrd="0" presId="urn:microsoft.com/office/officeart/2005/8/layout/vList5"/>
    <dgm:cxn modelId="{CFB128BF-2550-4491-BCA6-D36848EC8E25}" type="presParOf" srcId="{9B931F04-CD0F-4E56-B45C-6B93FAA68BD6}" destId="{E65E92DF-7F21-4B22-A936-AE86BB724EAB}" srcOrd="0" destOrd="0" presId="urn:microsoft.com/office/officeart/2005/8/layout/vList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99A9DA-52FB-4E3E-90B9-6D64E508ED76}" type="doc">
      <dgm:prSet loTypeId="urn:microsoft.com/office/officeart/2005/8/layout/vList5" loCatId="list" qsTypeId="urn:microsoft.com/office/officeart/2005/8/quickstyle/simple3" qsCatId="simple" csTypeId="urn:microsoft.com/office/officeart/2005/8/colors/accent1_2#2" csCatId="accent1" phldr="1"/>
      <dgm:spPr/>
      <dgm:t>
        <a:bodyPr/>
        <a:lstStyle/>
        <a:p>
          <a:endParaRPr lang="en-US"/>
        </a:p>
      </dgm:t>
    </dgm:pt>
    <dgm:pt modelId="{40F9BE5F-2DBB-4282-A0FE-CAE74C4BA9B0}">
      <dgm:prSet/>
      <dgm:spPr/>
      <dgm:t>
        <a:bodyPr/>
        <a:lstStyle/>
        <a:p>
          <a:pPr rtl="0"/>
          <a:r>
            <a:rPr lang="en-US" dirty="0" smtClean="0"/>
            <a:t>Box Elder School District Registration Form</a:t>
          </a:r>
          <a:endParaRPr lang="en-US" dirty="0"/>
        </a:p>
      </dgm:t>
    </dgm:pt>
    <dgm:pt modelId="{2CB169E6-0D5B-4138-B3B5-C41304E2AF25}" type="parTrans" cxnId="{6A411D5B-296F-49F7-8FAF-95B81E700655}">
      <dgm:prSet/>
      <dgm:spPr/>
      <dgm:t>
        <a:bodyPr/>
        <a:lstStyle/>
        <a:p>
          <a:endParaRPr lang="en-US"/>
        </a:p>
      </dgm:t>
    </dgm:pt>
    <dgm:pt modelId="{18568D18-8157-491A-B10E-A2337D764133}" type="sibTrans" cxnId="{6A411D5B-296F-49F7-8FAF-95B81E700655}">
      <dgm:prSet/>
      <dgm:spPr/>
      <dgm:t>
        <a:bodyPr/>
        <a:lstStyle/>
        <a:p>
          <a:endParaRPr lang="en-US"/>
        </a:p>
      </dgm:t>
    </dgm:pt>
    <dgm:pt modelId="{8AE05E6A-CFCD-4F2A-AB57-431BA96536EE}" type="pres">
      <dgm:prSet presAssocID="{4099A9DA-52FB-4E3E-90B9-6D64E508ED7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931F04-CD0F-4E56-B45C-6B93FAA68BD6}" type="pres">
      <dgm:prSet presAssocID="{40F9BE5F-2DBB-4282-A0FE-CAE74C4BA9B0}" presName="linNode" presStyleCnt="0"/>
      <dgm:spPr/>
    </dgm:pt>
    <dgm:pt modelId="{E65E92DF-7F21-4B22-A936-AE86BB724EAB}" type="pres">
      <dgm:prSet presAssocID="{40F9BE5F-2DBB-4282-A0FE-CAE74C4BA9B0}" presName="parentText" presStyleLbl="node1" presStyleIdx="0" presStyleCnt="1" custScaleX="277778" custLinFactX="98471" custLinFactNeighborX="100000" custLinFactNeighborY="9500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2C1E504-D615-4C52-93DA-92E30210F927}" type="presOf" srcId="{40F9BE5F-2DBB-4282-A0FE-CAE74C4BA9B0}" destId="{E65E92DF-7F21-4B22-A936-AE86BB724EAB}" srcOrd="0" destOrd="0" presId="urn:microsoft.com/office/officeart/2005/8/layout/vList5"/>
    <dgm:cxn modelId="{6A411D5B-296F-49F7-8FAF-95B81E700655}" srcId="{4099A9DA-52FB-4E3E-90B9-6D64E508ED76}" destId="{40F9BE5F-2DBB-4282-A0FE-CAE74C4BA9B0}" srcOrd="0" destOrd="0" parTransId="{2CB169E6-0D5B-4138-B3B5-C41304E2AF25}" sibTransId="{18568D18-8157-491A-B10E-A2337D764133}"/>
    <dgm:cxn modelId="{D2C6BAA8-6E3B-476D-9971-D7A48495BC16}" type="presOf" srcId="{4099A9DA-52FB-4E3E-90B9-6D64E508ED76}" destId="{8AE05E6A-CFCD-4F2A-AB57-431BA96536EE}" srcOrd="0" destOrd="0" presId="urn:microsoft.com/office/officeart/2005/8/layout/vList5"/>
    <dgm:cxn modelId="{EC568762-085C-4781-9AD5-FF3D2C8C6B29}" type="presParOf" srcId="{8AE05E6A-CFCD-4F2A-AB57-431BA96536EE}" destId="{9B931F04-CD0F-4E56-B45C-6B93FAA68BD6}" srcOrd="0" destOrd="0" presId="urn:microsoft.com/office/officeart/2005/8/layout/vList5"/>
    <dgm:cxn modelId="{72B6B1B8-8ECF-4A17-BAE0-F4589448C656}" type="presParOf" srcId="{9B931F04-CD0F-4E56-B45C-6B93FAA68BD6}" destId="{E65E92DF-7F21-4B22-A936-AE86BB724EAB}" srcOrd="0" destOrd="0" presId="urn:microsoft.com/office/officeart/2005/8/layout/vList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099A9DA-52FB-4E3E-90B9-6D64E508ED76}" type="doc">
      <dgm:prSet loTypeId="urn:microsoft.com/office/officeart/2005/8/layout/vList5" loCatId="list" qsTypeId="urn:microsoft.com/office/officeart/2005/8/quickstyle/simple3" qsCatId="simple" csTypeId="urn:microsoft.com/office/officeart/2005/8/colors/accent1_2#3" csCatId="accent1" phldr="1"/>
      <dgm:spPr/>
      <dgm:t>
        <a:bodyPr/>
        <a:lstStyle/>
        <a:p>
          <a:endParaRPr lang="en-US"/>
        </a:p>
      </dgm:t>
    </dgm:pt>
    <dgm:pt modelId="{40F9BE5F-2DBB-4282-A0FE-CAE74C4BA9B0}">
      <dgm:prSet custT="1"/>
      <dgm:spPr/>
      <dgm:t>
        <a:bodyPr/>
        <a:lstStyle/>
        <a:p>
          <a:pPr rtl="0"/>
          <a:r>
            <a:rPr lang="en-US" sz="2400" dirty="0" smtClean="0"/>
            <a:t>PHLOTE  LIST</a:t>
          </a:r>
        </a:p>
        <a:p>
          <a:pPr rtl="0"/>
          <a:r>
            <a:rPr lang="en-US" sz="2000" i="1" dirty="0" smtClean="0"/>
            <a:t>(Primary Home Language Other Than English) </a:t>
          </a:r>
          <a:endParaRPr lang="en-US" sz="2400" dirty="0"/>
        </a:p>
      </dgm:t>
    </dgm:pt>
    <dgm:pt modelId="{2CB169E6-0D5B-4138-B3B5-C41304E2AF25}" type="parTrans" cxnId="{6A411D5B-296F-49F7-8FAF-95B81E700655}">
      <dgm:prSet/>
      <dgm:spPr/>
      <dgm:t>
        <a:bodyPr/>
        <a:lstStyle/>
        <a:p>
          <a:endParaRPr lang="en-US"/>
        </a:p>
      </dgm:t>
    </dgm:pt>
    <dgm:pt modelId="{18568D18-8157-491A-B10E-A2337D764133}" type="sibTrans" cxnId="{6A411D5B-296F-49F7-8FAF-95B81E700655}">
      <dgm:prSet/>
      <dgm:spPr/>
      <dgm:t>
        <a:bodyPr/>
        <a:lstStyle/>
        <a:p>
          <a:endParaRPr lang="en-US"/>
        </a:p>
      </dgm:t>
    </dgm:pt>
    <dgm:pt modelId="{8AE05E6A-CFCD-4F2A-AB57-431BA96536EE}" type="pres">
      <dgm:prSet presAssocID="{4099A9DA-52FB-4E3E-90B9-6D64E508ED7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931F04-CD0F-4E56-B45C-6B93FAA68BD6}" type="pres">
      <dgm:prSet presAssocID="{40F9BE5F-2DBB-4282-A0FE-CAE74C4BA9B0}" presName="linNode" presStyleCnt="0"/>
      <dgm:spPr/>
    </dgm:pt>
    <dgm:pt modelId="{E65E92DF-7F21-4B22-A936-AE86BB724EAB}" type="pres">
      <dgm:prSet presAssocID="{40F9BE5F-2DBB-4282-A0FE-CAE74C4BA9B0}" presName="parentText" presStyleLbl="node1" presStyleIdx="0" presStyleCnt="1" custScaleX="277778" custLinFactX="-65782" custLinFactY="-69737" custLinFactNeighborX="-100000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411D5B-296F-49F7-8FAF-95B81E700655}" srcId="{4099A9DA-52FB-4E3E-90B9-6D64E508ED76}" destId="{40F9BE5F-2DBB-4282-A0FE-CAE74C4BA9B0}" srcOrd="0" destOrd="0" parTransId="{2CB169E6-0D5B-4138-B3B5-C41304E2AF25}" sibTransId="{18568D18-8157-491A-B10E-A2337D764133}"/>
    <dgm:cxn modelId="{262A14DE-0196-4111-917B-7A1B2FBF4C46}" type="presOf" srcId="{40F9BE5F-2DBB-4282-A0FE-CAE74C4BA9B0}" destId="{E65E92DF-7F21-4B22-A936-AE86BB724EAB}" srcOrd="0" destOrd="0" presId="urn:microsoft.com/office/officeart/2005/8/layout/vList5"/>
    <dgm:cxn modelId="{5AABF102-8D6B-4E88-A13B-FFBF41D70AE1}" type="presOf" srcId="{4099A9DA-52FB-4E3E-90B9-6D64E508ED76}" destId="{8AE05E6A-CFCD-4F2A-AB57-431BA96536EE}" srcOrd="0" destOrd="0" presId="urn:microsoft.com/office/officeart/2005/8/layout/vList5"/>
    <dgm:cxn modelId="{86099FDD-46DE-4203-8150-7BE79C167E42}" type="presParOf" srcId="{8AE05E6A-CFCD-4F2A-AB57-431BA96536EE}" destId="{9B931F04-CD0F-4E56-B45C-6B93FAA68BD6}" srcOrd="0" destOrd="0" presId="urn:microsoft.com/office/officeart/2005/8/layout/vList5"/>
    <dgm:cxn modelId="{A8C727C8-E26B-4E7E-9509-9E20A0AE8D67}" type="presParOf" srcId="{9B931F04-CD0F-4E56-B45C-6B93FAA68BD6}" destId="{E65E92DF-7F21-4B22-A936-AE86BB724EAB}" srcOrd="0" destOrd="0" presId="urn:microsoft.com/office/officeart/2005/8/layout/vList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099A9DA-52FB-4E3E-90B9-6D64E508ED76}" type="doc">
      <dgm:prSet loTypeId="urn:microsoft.com/office/officeart/2005/8/layout/vList5" loCatId="list" qsTypeId="urn:microsoft.com/office/officeart/2005/8/quickstyle/simple3" qsCatId="simple" csTypeId="urn:microsoft.com/office/officeart/2005/8/colors/accent1_2#4" csCatId="accent1" phldr="1"/>
      <dgm:spPr/>
      <dgm:t>
        <a:bodyPr/>
        <a:lstStyle/>
        <a:p>
          <a:endParaRPr lang="en-US"/>
        </a:p>
      </dgm:t>
    </dgm:pt>
    <dgm:pt modelId="{40F9BE5F-2DBB-4282-A0FE-CAE74C4BA9B0}">
      <dgm:prSet/>
      <dgm:spPr/>
      <dgm:t>
        <a:bodyPr/>
        <a:lstStyle/>
        <a:p>
          <a:pPr rtl="0"/>
          <a:r>
            <a:rPr lang="en-US" dirty="0" smtClean="0"/>
            <a:t>Individual Language Development Plan</a:t>
          </a:r>
          <a:endParaRPr lang="en-US" dirty="0"/>
        </a:p>
      </dgm:t>
    </dgm:pt>
    <dgm:pt modelId="{2CB169E6-0D5B-4138-B3B5-C41304E2AF25}" type="parTrans" cxnId="{6A411D5B-296F-49F7-8FAF-95B81E700655}">
      <dgm:prSet/>
      <dgm:spPr/>
      <dgm:t>
        <a:bodyPr/>
        <a:lstStyle/>
        <a:p>
          <a:endParaRPr lang="en-US"/>
        </a:p>
      </dgm:t>
    </dgm:pt>
    <dgm:pt modelId="{18568D18-8157-491A-B10E-A2337D764133}" type="sibTrans" cxnId="{6A411D5B-296F-49F7-8FAF-95B81E700655}">
      <dgm:prSet/>
      <dgm:spPr/>
      <dgm:t>
        <a:bodyPr/>
        <a:lstStyle/>
        <a:p>
          <a:endParaRPr lang="en-US"/>
        </a:p>
      </dgm:t>
    </dgm:pt>
    <dgm:pt modelId="{8AE05E6A-CFCD-4F2A-AB57-431BA96536EE}" type="pres">
      <dgm:prSet presAssocID="{4099A9DA-52FB-4E3E-90B9-6D64E508ED7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931F04-CD0F-4E56-B45C-6B93FAA68BD6}" type="pres">
      <dgm:prSet presAssocID="{40F9BE5F-2DBB-4282-A0FE-CAE74C4BA9B0}" presName="linNode" presStyleCnt="0"/>
      <dgm:spPr/>
    </dgm:pt>
    <dgm:pt modelId="{E65E92DF-7F21-4B22-A936-AE86BB724EAB}" type="pres">
      <dgm:prSet presAssocID="{40F9BE5F-2DBB-4282-A0FE-CAE74C4BA9B0}" presName="parentText" presStyleLbl="node1" presStyleIdx="0" presStyleCnt="1" custScaleX="277778" custLinFactNeighborX="23528" custLinFactNeighborY="-1184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411D5B-296F-49F7-8FAF-95B81E700655}" srcId="{4099A9DA-52FB-4E3E-90B9-6D64E508ED76}" destId="{40F9BE5F-2DBB-4282-A0FE-CAE74C4BA9B0}" srcOrd="0" destOrd="0" parTransId="{2CB169E6-0D5B-4138-B3B5-C41304E2AF25}" sibTransId="{18568D18-8157-491A-B10E-A2337D764133}"/>
    <dgm:cxn modelId="{48189A4F-62CE-493A-BD9A-BC8E9FFE8364}" type="presOf" srcId="{40F9BE5F-2DBB-4282-A0FE-CAE74C4BA9B0}" destId="{E65E92DF-7F21-4B22-A936-AE86BB724EAB}" srcOrd="0" destOrd="0" presId="urn:microsoft.com/office/officeart/2005/8/layout/vList5"/>
    <dgm:cxn modelId="{C796683F-5CE0-457A-A0A6-7BEBE73968EF}" type="presOf" srcId="{4099A9DA-52FB-4E3E-90B9-6D64E508ED76}" destId="{8AE05E6A-CFCD-4F2A-AB57-431BA96536EE}" srcOrd="0" destOrd="0" presId="urn:microsoft.com/office/officeart/2005/8/layout/vList5"/>
    <dgm:cxn modelId="{1F1CB702-0B77-42F5-9EF0-A8615F9A4227}" type="presParOf" srcId="{8AE05E6A-CFCD-4F2A-AB57-431BA96536EE}" destId="{9B931F04-CD0F-4E56-B45C-6B93FAA68BD6}" srcOrd="0" destOrd="0" presId="urn:microsoft.com/office/officeart/2005/8/layout/vList5"/>
    <dgm:cxn modelId="{468009DA-AB37-410E-88EB-3FD1493A3F53}" type="presParOf" srcId="{9B931F04-CD0F-4E56-B45C-6B93FAA68BD6}" destId="{E65E92DF-7F21-4B22-A936-AE86BB724EAB}" srcOrd="0" destOrd="0" presId="urn:microsoft.com/office/officeart/2005/8/layout/vList5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099A9DA-52FB-4E3E-90B9-6D64E508ED76}" type="doc">
      <dgm:prSet loTypeId="urn:microsoft.com/office/officeart/2005/8/layout/vList5" loCatId="list" qsTypeId="urn:microsoft.com/office/officeart/2005/8/quickstyle/simple3" qsCatId="simple" csTypeId="urn:microsoft.com/office/officeart/2005/8/colors/accent1_2#5" csCatId="accent1" phldr="1"/>
      <dgm:spPr/>
      <dgm:t>
        <a:bodyPr/>
        <a:lstStyle/>
        <a:p>
          <a:endParaRPr lang="en-US"/>
        </a:p>
      </dgm:t>
    </dgm:pt>
    <dgm:pt modelId="{40F9BE5F-2DBB-4282-A0FE-CAE74C4BA9B0}">
      <dgm:prSet/>
      <dgm:spPr/>
      <dgm:t>
        <a:bodyPr/>
        <a:lstStyle/>
        <a:p>
          <a:pPr rtl="0"/>
          <a:r>
            <a:rPr lang="en-US" dirty="0" smtClean="0"/>
            <a:t>ESL Student File Checklist</a:t>
          </a:r>
          <a:endParaRPr lang="en-US" dirty="0"/>
        </a:p>
      </dgm:t>
    </dgm:pt>
    <dgm:pt modelId="{2CB169E6-0D5B-4138-B3B5-C41304E2AF25}" type="parTrans" cxnId="{6A411D5B-296F-49F7-8FAF-95B81E700655}">
      <dgm:prSet/>
      <dgm:spPr/>
      <dgm:t>
        <a:bodyPr/>
        <a:lstStyle/>
        <a:p>
          <a:endParaRPr lang="en-US"/>
        </a:p>
      </dgm:t>
    </dgm:pt>
    <dgm:pt modelId="{18568D18-8157-491A-B10E-A2337D764133}" type="sibTrans" cxnId="{6A411D5B-296F-49F7-8FAF-95B81E700655}">
      <dgm:prSet/>
      <dgm:spPr/>
      <dgm:t>
        <a:bodyPr/>
        <a:lstStyle/>
        <a:p>
          <a:endParaRPr lang="en-US"/>
        </a:p>
      </dgm:t>
    </dgm:pt>
    <dgm:pt modelId="{8AE05E6A-CFCD-4F2A-AB57-431BA96536EE}" type="pres">
      <dgm:prSet presAssocID="{4099A9DA-52FB-4E3E-90B9-6D64E508ED7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931F04-CD0F-4E56-B45C-6B93FAA68BD6}" type="pres">
      <dgm:prSet presAssocID="{40F9BE5F-2DBB-4282-A0FE-CAE74C4BA9B0}" presName="linNode" presStyleCnt="0"/>
      <dgm:spPr/>
    </dgm:pt>
    <dgm:pt modelId="{E65E92DF-7F21-4B22-A936-AE86BB724EAB}" type="pres">
      <dgm:prSet presAssocID="{40F9BE5F-2DBB-4282-A0FE-CAE74C4BA9B0}" presName="parentText" presStyleLbl="node1" presStyleIdx="0" presStyleCnt="1" custScaleX="277778" custLinFactNeighborX="86632" custLinFactNeighborY="-1973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411D5B-296F-49F7-8FAF-95B81E700655}" srcId="{4099A9DA-52FB-4E3E-90B9-6D64E508ED76}" destId="{40F9BE5F-2DBB-4282-A0FE-CAE74C4BA9B0}" srcOrd="0" destOrd="0" parTransId="{2CB169E6-0D5B-4138-B3B5-C41304E2AF25}" sibTransId="{18568D18-8157-491A-B10E-A2337D764133}"/>
    <dgm:cxn modelId="{249B9163-D283-4089-801D-3099FBC50550}" type="presOf" srcId="{40F9BE5F-2DBB-4282-A0FE-CAE74C4BA9B0}" destId="{E65E92DF-7F21-4B22-A936-AE86BB724EAB}" srcOrd="0" destOrd="0" presId="urn:microsoft.com/office/officeart/2005/8/layout/vList5"/>
    <dgm:cxn modelId="{7EF1A909-9C19-46EF-96A8-E7CD06DD505C}" type="presOf" srcId="{4099A9DA-52FB-4E3E-90B9-6D64E508ED76}" destId="{8AE05E6A-CFCD-4F2A-AB57-431BA96536EE}" srcOrd="0" destOrd="0" presId="urn:microsoft.com/office/officeart/2005/8/layout/vList5"/>
    <dgm:cxn modelId="{31A387B0-9FB5-4900-89E7-09F8F1FA133B}" type="presParOf" srcId="{8AE05E6A-CFCD-4F2A-AB57-431BA96536EE}" destId="{9B931F04-CD0F-4E56-B45C-6B93FAA68BD6}" srcOrd="0" destOrd="0" presId="urn:microsoft.com/office/officeart/2005/8/layout/vList5"/>
    <dgm:cxn modelId="{8493F5FD-43D0-45B7-B919-54EB5E74E1D2}" type="presParOf" srcId="{9B931F04-CD0F-4E56-B45C-6B93FAA68BD6}" destId="{E65E92DF-7F21-4B22-A936-AE86BB724EAB}" srcOrd="0" destOrd="0" presId="urn:microsoft.com/office/officeart/2005/8/layout/vList5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099A9DA-52FB-4E3E-90B9-6D64E508ED76}" type="doc">
      <dgm:prSet loTypeId="urn:microsoft.com/office/officeart/2005/8/layout/vList5" loCatId="list" qsTypeId="urn:microsoft.com/office/officeart/2005/8/quickstyle/simple3" qsCatId="simple" csTypeId="urn:microsoft.com/office/officeart/2005/8/colors/accent1_2#6" csCatId="accent1" phldr="1"/>
      <dgm:spPr/>
      <dgm:t>
        <a:bodyPr/>
        <a:lstStyle/>
        <a:p>
          <a:endParaRPr lang="en-US"/>
        </a:p>
      </dgm:t>
    </dgm:pt>
    <dgm:pt modelId="{68258BB8-4451-4349-B601-99DBE2CF29A0}">
      <dgm:prSet/>
      <dgm:spPr/>
      <dgm:t>
        <a:bodyPr/>
        <a:lstStyle/>
        <a:p>
          <a:pPr rtl="0"/>
          <a:r>
            <a:rPr lang="en-US" dirty="0" smtClean="0"/>
            <a:t>Monitor and Exit Form</a:t>
          </a:r>
          <a:endParaRPr lang="en-US" dirty="0"/>
        </a:p>
      </dgm:t>
    </dgm:pt>
    <dgm:pt modelId="{3F63FB89-9F00-4D56-8512-F06CD1FEE1F8}" type="parTrans" cxnId="{BB7CC6D8-B3A7-4C43-992E-6AD2B2176F8F}">
      <dgm:prSet/>
      <dgm:spPr/>
      <dgm:t>
        <a:bodyPr/>
        <a:lstStyle/>
        <a:p>
          <a:endParaRPr lang="en-US"/>
        </a:p>
      </dgm:t>
    </dgm:pt>
    <dgm:pt modelId="{01BFB1F6-2ED4-43E9-986D-640637F7665B}" type="sibTrans" cxnId="{BB7CC6D8-B3A7-4C43-992E-6AD2B2176F8F}">
      <dgm:prSet/>
      <dgm:spPr/>
      <dgm:t>
        <a:bodyPr/>
        <a:lstStyle/>
        <a:p>
          <a:endParaRPr lang="en-US"/>
        </a:p>
      </dgm:t>
    </dgm:pt>
    <dgm:pt modelId="{8AE05E6A-CFCD-4F2A-AB57-431BA96536EE}" type="pres">
      <dgm:prSet presAssocID="{4099A9DA-52FB-4E3E-90B9-6D64E508ED7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D042779-4BB9-451E-88AB-4B723BE4D8BD}" type="pres">
      <dgm:prSet presAssocID="{68258BB8-4451-4349-B601-99DBE2CF29A0}" presName="linNode" presStyleCnt="0"/>
      <dgm:spPr/>
    </dgm:pt>
    <dgm:pt modelId="{F0DF6F02-1005-477C-B52F-038111444357}" type="pres">
      <dgm:prSet presAssocID="{68258BB8-4451-4349-B601-99DBE2CF29A0}" presName="parentText" presStyleLbl="node1" presStyleIdx="0" presStyleCnt="1" custScaleX="277778" custLinFactNeighborX="-8024" custLinFactNeighborY="394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B7CC6D8-B3A7-4C43-992E-6AD2B2176F8F}" srcId="{4099A9DA-52FB-4E3E-90B9-6D64E508ED76}" destId="{68258BB8-4451-4349-B601-99DBE2CF29A0}" srcOrd="0" destOrd="0" parTransId="{3F63FB89-9F00-4D56-8512-F06CD1FEE1F8}" sibTransId="{01BFB1F6-2ED4-43E9-986D-640637F7665B}"/>
    <dgm:cxn modelId="{0958B859-1799-4D2F-A929-BBD852761D7D}" type="presOf" srcId="{4099A9DA-52FB-4E3E-90B9-6D64E508ED76}" destId="{8AE05E6A-CFCD-4F2A-AB57-431BA96536EE}" srcOrd="0" destOrd="0" presId="urn:microsoft.com/office/officeart/2005/8/layout/vList5"/>
    <dgm:cxn modelId="{B5986907-CC1F-49A7-B3E1-214BDF900DEE}" type="presOf" srcId="{68258BB8-4451-4349-B601-99DBE2CF29A0}" destId="{F0DF6F02-1005-477C-B52F-038111444357}" srcOrd="0" destOrd="0" presId="urn:microsoft.com/office/officeart/2005/8/layout/vList5"/>
    <dgm:cxn modelId="{8415AD5E-806D-4BEF-9997-64E508A911F9}" type="presParOf" srcId="{8AE05E6A-CFCD-4F2A-AB57-431BA96536EE}" destId="{9D042779-4BB9-451E-88AB-4B723BE4D8BD}" srcOrd="0" destOrd="0" presId="urn:microsoft.com/office/officeart/2005/8/layout/vList5"/>
    <dgm:cxn modelId="{0AC6CEA8-AD24-4FDE-931A-70F0B931AC27}" type="presParOf" srcId="{9D042779-4BB9-451E-88AB-4B723BE4D8BD}" destId="{F0DF6F02-1005-477C-B52F-038111444357}" srcOrd="0" destOrd="0" presId="urn:microsoft.com/office/officeart/2005/8/layout/vList5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099A9DA-52FB-4E3E-90B9-6D64E508ED76}" type="doc">
      <dgm:prSet loTypeId="urn:microsoft.com/office/officeart/2005/8/layout/vList5" loCatId="list" qsTypeId="urn:microsoft.com/office/officeart/2005/8/quickstyle/simple3" qsCatId="simple" csTypeId="urn:microsoft.com/office/officeart/2005/8/colors/accent1_2#7" csCatId="accent1" phldr="1"/>
      <dgm:spPr/>
      <dgm:t>
        <a:bodyPr/>
        <a:lstStyle/>
        <a:p>
          <a:endParaRPr lang="en-US"/>
        </a:p>
      </dgm:t>
    </dgm:pt>
    <dgm:pt modelId="{40F9BE5F-2DBB-4282-A0FE-CAE74C4BA9B0}">
      <dgm:prSet/>
      <dgm:spPr/>
      <dgm:t>
        <a:bodyPr/>
        <a:lstStyle/>
        <a:p>
          <a:pPr rtl="0"/>
          <a:r>
            <a:rPr lang="en-US" dirty="0" smtClean="0"/>
            <a:t>LEP End-of-Year Checklist</a:t>
          </a:r>
          <a:endParaRPr lang="en-US" dirty="0"/>
        </a:p>
      </dgm:t>
    </dgm:pt>
    <dgm:pt modelId="{2CB169E6-0D5B-4138-B3B5-C41304E2AF25}" type="parTrans" cxnId="{6A411D5B-296F-49F7-8FAF-95B81E700655}">
      <dgm:prSet/>
      <dgm:spPr/>
      <dgm:t>
        <a:bodyPr/>
        <a:lstStyle/>
        <a:p>
          <a:endParaRPr lang="en-US"/>
        </a:p>
      </dgm:t>
    </dgm:pt>
    <dgm:pt modelId="{18568D18-8157-491A-B10E-A2337D764133}" type="sibTrans" cxnId="{6A411D5B-296F-49F7-8FAF-95B81E700655}">
      <dgm:prSet/>
      <dgm:spPr/>
      <dgm:t>
        <a:bodyPr/>
        <a:lstStyle/>
        <a:p>
          <a:endParaRPr lang="en-US"/>
        </a:p>
      </dgm:t>
    </dgm:pt>
    <dgm:pt modelId="{8AE05E6A-CFCD-4F2A-AB57-431BA96536EE}" type="pres">
      <dgm:prSet presAssocID="{4099A9DA-52FB-4E3E-90B9-6D64E508ED7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931F04-CD0F-4E56-B45C-6B93FAA68BD6}" type="pres">
      <dgm:prSet presAssocID="{40F9BE5F-2DBB-4282-A0FE-CAE74C4BA9B0}" presName="linNode" presStyleCnt="0"/>
      <dgm:spPr/>
    </dgm:pt>
    <dgm:pt modelId="{E65E92DF-7F21-4B22-A936-AE86BB724EAB}" type="pres">
      <dgm:prSet presAssocID="{40F9BE5F-2DBB-4282-A0FE-CAE74C4BA9B0}" presName="parentText" presStyleLbl="node1" presStyleIdx="0" presStyleCnt="1" custScaleX="277778" custLinFactNeighborX="-23799" custLinFactNeighborY="-394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411D5B-296F-49F7-8FAF-95B81E700655}" srcId="{4099A9DA-52FB-4E3E-90B9-6D64E508ED76}" destId="{40F9BE5F-2DBB-4282-A0FE-CAE74C4BA9B0}" srcOrd="0" destOrd="0" parTransId="{2CB169E6-0D5B-4138-B3B5-C41304E2AF25}" sibTransId="{18568D18-8157-491A-B10E-A2337D764133}"/>
    <dgm:cxn modelId="{21E64750-5AF8-4FDF-A3AA-47FECE0D3D91}" type="presOf" srcId="{40F9BE5F-2DBB-4282-A0FE-CAE74C4BA9B0}" destId="{E65E92DF-7F21-4B22-A936-AE86BB724EAB}" srcOrd="0" destOrd="0" presId="urn:microsoft.com/office/officeart/2005/8/layout/vList5"/>
    <dgm:cxn modelId="{1554CA0F-FD9F-476C-91A4-22530E01A9AF}" type="presOf" srcId="{4099A9DA-52FB-4E3E-90B9-6D64E508ED76}" destId="{8AE05E6A-CFCD-4F2A-AB57-431BA96536EE}" srcOrd="0" destOrd="0" presId="urn:microsoft.com/office/officeart/2005/8/layout/vList5"/>
    <dgm:cxn modelId="{9CBE5E0C-C964-4DD6-84A6-8F3FC0F8BA2F}" type="presParOf" srcId="{8AE05E6A-CFCD-4F2A-AB57-431BA96536EE}" destId="{9B931F04-CD0F-4E56-B45C-6B93FAA68BD6}" srcOrd="0" destOrd="0" presId="urn:microsoft.com/office/officeart/2005/8/layout/vList5"/>
    <dgm:cxn modelId="{2AEB401B-2D40-46AB-89E6-E516B87C58F7}" type="presParOf" srcId="{9B931F04-CD0F-4E56-B45C-6B93FAA68BD6}" destId="{E65E92DF-7F21-4B22-A936-AE86BB724EAB}" srcOrd="0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970AB7E-9C1F-4302-B44D-9EEE7B691133}" type="datetimeFigureOut">
              <a:rPr lang="en-US"/>
              <a:pPr>
                <a:defRPr/>
              </a:pPr>
              <a:t>9/30/2008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934D4CD-83CB-4F45-A824-41B3079575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6"/>
          <p:cNvSpPr/>
          <p:nvPr/>
        </p:nvSpPr>
        <p:spPr>
          <a:xfrm>
            <a:off x="123444" y="195072"/>
            <a:ext cx="6611112" cy="3340608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48176" y="508001"/>
            <a:ext cx="6172200" cy="29464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600200" y="3759200"/>
            <a:ext cx="4920176" cy="23368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4171950" y="8678863"/>
            <a:ext cx="2251075" cy="365125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21331E5D-0597-40CA-A03E-1F6BE6181086}" type="datetimeFigureOut">
              <a:rPr lang="en-US"/>
              <a:pPr>
                <a:defRPr/>
              </a:pPr>
              <a:t>9/30/2008</a:t>
            </a:fld>
            <a:endParaRPr 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6478588" y="8678863"/>
            <a:ext cx="349250" cy="365125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EC3B655F-5F3C-4BAC-868E-5FDD509049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200150" y="8678863"/>
            <a:ext cx="2930525" cy="365125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907F7-8D85-4F43-9E6D-D34D04FA70B0}" type="datetimeFigureOut">
              <a:rPr lang="en-US"/>
              <a:pPr>
                <a:defRPr/>
              </a:pPr>
              <a:t>9/30/2008</a:t>
            </a:fld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90600-0308-45EF-964E-99F8807144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2C935-D4F1-4500-894A-CBA7BC77FDB2}" type="datetimeFigureOut">
              <a:rPr lang="en-US"/>
              <a:pPr>
                <a:defRPr/>
              </a:pPr>
              <a:t>9/30/2008</a:t>
            </a:fld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B2357-E34B-4018-ACDD-618D4CDB85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38048"/>
            <a:ext cx="6210300" cy="1871752"/>
          </a:xfrm>
        </p:spPr>
        <p:txBody>
          <a:bodyPr/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2540D-AD3B-4BEE-8A8E-DF8A24E52034}" type="datetimeFigureOut">
              <a:rPr lang="en-US"/>
              <a:pPr>
                <a:defRPr/>
              </a:pPr>
              <a:t>9/30/2008</a:t>
            </a:fld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5BC76-8500-4018-AB09-112E0353E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750888" y="4356100"/>
            <a:ext cx="5554662" cy="12700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82" y="664307"/>
            <a:ext cx="5829300" cy="3641344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383618"/>
            <a:ext cx="5829300" cy="2012949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4171950" y="8685213"/>
            <a:ext cx="2251075" cy="365125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C2897603-3DA1-4D54-A1EE-6102351E7934}" type="datetimeFigureOut">
              <a:rPr lang="en-US"/>
              <a:pPr>
                <a:defRPr/>
              </a:pPr>
              <a:t>9/30/2008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6478588" y="8685213"/>
            <a:ext cx="349250" cy="365125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56021B24-2502-497E-AE93-6407CE1BE5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200150" y="8685213"/>
            <a:ext cx="2930525" cy="365125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441325" y="1900238"/>
            <a:ext cx="6000750" cy="11112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94560"/>
            <a:ext cx="3028950" cy="60350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94560"/>
            <a:ext cx="3028950" cy="60350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79FE787-55FE-4B14-8116-1D66E5C02572}" type="datetimeFigureOut">
              <a:rPr lang="en-US"/>
              <a:pPr>
                <a:defRPr/>
              </a:pPr>
              <a:t>9/30/2008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80175" y="8686800"/>
            <a:ext cx="34925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11017D2-5C4D-45AA-A1B5-5FAD85C09A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/>
          <p:nvPr/>
        </p:nvSpPr>
        <p:spPr>
          <a:xfrm>
            <a:off x="461963" y="2887663"/>
            <a:ext cx="2813050" cy="11112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>
          <a:xfrm>
            <a:off x="3600450" y="2887663"/>
            <a:ext cx="2811463" cy="11112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35931"/>
            <a:ext cx="6172200" cy="1524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483769" y="2046817"/>
            <a:ext cx="3031331" cy="853016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42900" y="3149601"/>
            <a:ext cx="3030141" cy="525568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9601"/>
            <a:ext cx="3031331" cy="525568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1B20B55-9477-4139-8DB6-12947C66D57B}" type="datetimeFigureOut">
              <a:rPr lang="en-US"/>
              <a:pPr>
                <a:defRPr/>
              </a:pPr>
              <a:t>9/30/2008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80175" y="8686800"/>
            <a:ext cx="34925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A8B1BE9-40F3-40A7-AF97-1F0BEB5E4B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/>
          <p:nvPr/>
        </p:nvSpPr>
        <p:spPr>
          <a:xfrm>
            <a:off x="441325" y="1900238"/>
            <a:ext cx="6000750" cy="11112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37624"/>
            <a:ext cx="6172200" cy="1524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A7F85CF-AD37-43C0-85CA-FCD7DA060BA5}" type="datetimeFigureOut">
              <a:rPr lang="en-US"/>
              <a:pPr>
                <a:defRPr/>
              </a:pPr>
              <a:t>9/30/2008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241BD5-A710-4BC9-AA53-E2D9AFB876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92996-D96D-4FC6-8F82-5D3C98331C0A}" type="datetimeFigureOut">
              <a:rPr lang="en-US"/>
              <a:pPr>
                <a:defRPr/>
              </a:pPr>
              <a:t>9/30/2008</a:t>
            </a:fld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E7ED3-8B58-4B73-8224-A27D7B5016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3792538" y="1409700"/>
            <a:ext cx="2813050" cy="12700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2352" y="406400"/>
            <a:ext cx="2948940" cy="1016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722352" y="1476747"/>
            <a:ext cx="2948940" cy="14224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71450" y="2946400"/>
            <a:ext cx="6499842" cy="530352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</p:nvPr>
        </p:nvSpPr>
        <p:spPr>
          <a:xfrm>
            <a:off x="4171950" y="8685213"/>
            <a:ext cx="2251075" cy="365125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FA02A31A-BB91-4990-8E11-0D28EC45B306}" type="datetimeFigureOut">
              <a:rPr lang="en-US"/>
              <a:pPr>
                <a:defRPr/>
              </a:pPr>
              <a:t>9/30/2008</a:t>
            </a:fld>
            <a:endParaRPr lang="en-US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6478588" y="8685213"/>
            <a:ext cx="349250" cy="365125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2C81FD59-60BE-41BE-BDDD-5C1127E387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200150" y="8685213"/>
            <a:ext cx="2930525" cy="365125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0332" y="6299200"/>
            <a:ext cx="4114800" cy="886048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0332" y="7185249"/>
            <a:ext cx="4114800" cy="121634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228600" y="333152"/>
            <a:ext cx="6400800" cy="57912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4171950" y="8678863"/>
            <a:ext cx="2251075" cy="365125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A0019CF2-7B59-499D-9F1B-C57FEC0A67BB}" type="datetimeFigureOut">
              <a:rPr lang="en-US"/>
              <a:pPr>
                <a:defRPr/>
              </a:pPr>
              <a:t>9/30/2008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6478588" y="8678863"/>
            <a:ext cx="349250" cy="365125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A0EDDFD6-CB40-45A2-BCA4-019EFF5CBA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200150" y="8678863"/>
            <a:ext cx="2930525" cy="365125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23444" y="196113"/>
            <a:ext cx="6608135" cy="87538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71550" y="8534400"/>
            <a:ext cx="3159125" cy="365125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171950" y="8534400"/>
            <a:ext cx="2251075" cy="365125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 smtClean="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97C9F88-E3B7-499D-BAE8-E73B5F2E5B83}" type="datetimeFigureOut">
              <a:rPr lang="en-US"/>
              <a:pPr>
                <a:defRPr/>
              </a:pPr>
              <a:t>9/30/2008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478588" y="8686800"/>
            <a:ext cx="349250" cy="365125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tx2">
                    <a:shade val="9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3EE96B63-DAD5-4F8B-BC6A-13AF1135C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42900" y="338138"/>
            <a:ext cx="6172200" cy="1524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42900" y="2195513"/>
            <a:ext cx="6172200" cy="603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6" r:id="rId6"/>
    <p:sldLayoutId id="2147483670" r:id="rId7"/>
    <p:sldLayoutId id="2147483677" r:id="rId8"/>
    <p:sldLayoutId id="2147483678" r:id="rId9"/>
    <p:sldLayoutId id="2147483669" r:id="rId10"/>
    <p:sldLayoutId id="2147483668" r:id="rId11"/>
  </p:sldLayoutIdLst>
  <p:txStyles>
    <p:titleStyle>
      <a:lvl1pPr marL="53975" indent="-53975" algn="r" rtl="0" fontAlgn="base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2pPr>
      <a:lvl3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3pPr>
      <a:lvl4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4pPr>
      <a:lvl5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9pPr>
      <a:extLst/>
    </p:titleStyle>
    <p:bodyStyle>
      <a:lvl1pPr marL="292100" indent="-292100" algn="l" rtl="0" fontAlgn="base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diagramColors" Target="../diagrams/colors7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English Language Learners</a:t>
            </a:r>
            <a:b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Identification and Placement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1600200" y="4114800"/>
            <a:ext cx="4919663" cy="23368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Box Elder School District</a:t>
            </a:r>
          </a:p>
          <a:p>
            <a:pPr>
              <a:spcBef>
                <a:spcPct val="0"/>
              </a:spcBef>
            </a:pPr>
            <a:r>
              <a:rPr lang="en-US" smtClean="0"/>
              <a:t>2008-2009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2362200"/>
            <a:ext cx="6324600" cy="500380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5" name="Diagram 4"/>
          <p:cNvGraphicFramePr/>
          <p:nvPr/>
        </p:nvGraphicFramePr>
        <p:xfrm>
          <a:off x="304800" y="152400"/>
          <a:ext cx="2686050" cy="193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14400" y="1828800"/>
            <a:ext cx="5140325" cy="685800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5" name="Diagram 4"/>
          <p:cNvGraphicFramePr/>
          <p:nvPr/>
        </p:nvGraphicFramePr>
        <p:xfrm>
          <a:off x="228600" y="228600"/>
          <a:ext cx="2686050" cy="190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1600200"/>
            <a:ext cx="5510213" cy="7148513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4" name="Diagram 3"/>
          <p:cNvGraphicFramePr/>
          <p:nvPr/>
        </p:nvGraphicFramePr>
        <p:xfrm>
          <a:off x="228600" y="152400"/>
          <a:ext cx="2686050" cy="193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28800" y="1371600"/>
            <a:ext cx="4441825" cy="6034088"/>
          </a:xfrm>
        </p:spPr>
      </p:pic>
      <p:pic>
        <p:nvPicPr>
          <p:cNvPr id="2662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7162800"/>
            <a:ext cx="4343400" cy="169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Diagram 6"/>
          <p:cNvGraphicFramePr/>
          <p:nvPr/>
        </p:nvGraphicFramePr>
        <p:xfrm>
          <a:off x="228600" y="228600"/>
          <a:ext cx="2686050" cy="193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54864" indent="0" algn="ctr" fontAlgn="auto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What To Do First?</a:t>
            </a:r>
            <a:endParaRPr lang="en-US" sz="60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381000" y="2819400"/>
            <a:ext cx="6172200" cy="6035675"/>
          </a:xfrm>
        </p:spPr>
        <p:txBody>
          <a:bodyPr/>
          <a:lstStyle/>
          <a:p>
            <a:r>
              <a:rPr lang="en-US" sz="5400" smtClean="0"/>
              <a:t>A step by step process for check-in, identification and placement…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533400"/>
            <a:ext cx="6096000" cy="8329613"/>
          </a:xfrm>
        </p:spPr>
      </p:pic>
      <p:graphicFrame>
        <p:nvGraphicFramePr>
          <p:cNvPr id="9" name="Diagram 8"/>
          <p:cNvGraphicFramePr/>
          <p:nvPr/>
        </p:nvGraphicFramePr>
        <p:xfrm>
          <a:off x="152400" y="228600"/>
          <a:ext cx="21336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38048"/>
            <a:ext cx="6210300" cy="1185952"/>
          </a:xfrm>
        </p:spPr>
        <p:txBody>
          <a:bodyPr/>
          <a:lstStyle/>
          <a:p>
            <a:pPr marL="54864" indent="0"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Review Step by Step: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195513"/>
            <a:ext cx="6553200" cy="6034087"/>
          </a:xfrm>
        </p:spPr>
        <p:txBody>
          <a:bodyPr>
            <a:normAutofit fontScale="92500"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 smtClean="0"/>
              <a:t> 	</a:t>
            </a:r>
            <a:r>
              <a:rPr lang="en-US" sz="2800" b="1" dirty="0" smtClean="0"/>
              <a:t>Registration Form 			 Home Language Survey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b="1" dirty="0" smtClean="0"/>
              <a:t>   	Class Placement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b="1" dirty="0" smtClean="0"/>
              <a:t> 	Secretary completes BLCF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 smtClean="0"/>
              <a:t>  	</a:t>
            </a:r>
            <a:r>
              <a:rPr lang="en-US" sz="2800" dirty="0" smtClean="0">
                <a:solidFill>
                  <a:schemeClr val="tx2">
                    <a:lumMod val="90000"/>
                  </a:schemeClr>
                </a:solidFill>
              </a:rPr>
              <a:t>ESL Coordinator 		   	                                   	Administers QIA, 			       	Completes BLCF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 smtClean="0">
                <a:solidFill>
                  <a:schemeClr val="tx2">
                    <a:lumMod val="90000"/>
                  </a:schemeClr>
                </a:solidFill>
              </a:rPr>
              <a:t> 	Add student to PHLOTE list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 smtClean="0">
                <a:solidFill>
                  <a:schemeClr val="tx2">
                    <a:lumMod val="90000"/>
                  </a:schemeClr>
                </a:solidFill>
              </a:rPr>
              <a:t> 	Parent Notification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 smtClean="0">
                <a:solidFill>
                  <a:schemeClr val="tx2">
                    <a:lumMod val="90000"/>
                  </a:schemeClr>
                </a:solidFill>
              </a:rPr>
              <a:t> 	</a:t>
            </a:r>
            <a:r>
              <a:rPr lang="en-US" sz="2800" b="1" u="sng" dirty="0" smtClean="0">
                <a:solidFill>
                  <a:schemeClr val="tx2">
                    <a:lumMod val="90000"/>
                  </a:schemeClr>
                </a:solidFill>
              </a:rPr>
              <a:t>Student ILD Plan created </a:t>
            </a:r>
            <a:r>
              <a:rPr lang="en-US" sz="2800" dirty="0" smtClean="0">
                <a:solidFill>
                  <a:schemeClr val="tx2">
                    <a:lumMod val="90000"/>
                  </a:schemeClr>
                </a:solidFill>
              </a:rPr>
              <a:t>		Student File Checklist </a:t>
            </a:r>
            <a:r>
              <a:rPr lang="en-US" sz="2800" i="1" dirty="0" smtClean="0">
                <a:solidFill>
                  <a:schemeClr val="tx2">
                    <a:lumMod val="90000"/>
                  </a:schemeClr>
                </a:solidFill>
              </a:rPr>
              <a:t>                 	</a:t>
            </a:r>
            <a:r>
              <a:rPr lang="en-US" sz="1900" i="1" dirty="0" smtClean="0">
                <a:solidFill>
                  <a:schemeClr val="tx2">
                    <a:lumMod val="90000"/>
                  </a:schemeClr>
                </a:solidFill>
              </a:rPr>
              <a:t>(green folder)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 smtClean="0">
                <a:solidFill>
                  <a:schemeClr val="tx2">
                    <a:lumMod val="90000"/>
                  </a:schemeClr>
                </a:solidFill>
              </a:rPr>
              <a:t> 	Administer UALPA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 smtClean="0">
                <a:solidFill>
                  <a:schemeClr val="tx2">
                    <a:lumMod val="90000"/>
                  </a:schemeClr>
                </a:solidFill>
              </a:rPr>
              <a:t> 	Exit Process (if qualified)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solidFill>
                  <a:schemeClr val="tx2">
                    <a:lumMod val="90000"/>
                  </a:schemeClr>
                </a:solidFill>
              </a:rPr>
              <a:t>		Interventions or Exit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 smtClean="0">
                <a:solidFill>
                  <a:schemeClr val="tx2">
                    <a:lumMod val="90000"/>
                  </a:schemeClr>
                </a:solidFill>
              </a:rPr>
              <a:t>	End-of-Year Checkl</a:t>
            </a:r>
            <a:r>
              <a:rPr lang="en-US" sz="2800" dirty="0" smtClean="0"/>
              <a:t>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/>
        </p:nvGraphicFramePr>
        <p:xfrm>
          <a:off x="152400" y="228600"/>
          <a:ext cx="21336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>
          <a:xfrm>
            <a:off x="228600" y="2133600"/>
            <a:ext cx="6400800" cy="5181600"/>
          </a:xfrm>
          <a:ln w="38100" cap="sq">
            <a:solidFill>
              <a:srgbClr val="000000"/>
            </a:solidFill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sp>
        <p:nvSpPr>
          <p:cNvPr id="4" name="Up Arrow 3"/>
          <p:cNvSpPr/>
          <p:nvPr/>
        </p:nvSpPr>
        <p:spPr>
          <a:xfrm rot="12402920">
            <a:off x="6013450" y="4984750"/>
            <a:ext cx="304800" cy="685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5800" y="609600"/>
            <a:ext cx="5562600" cy="812800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6" name="Group 5"/>
          <p:cNvGrpSpPr/>
          <p:nvPr/>
        </p:nvGrpSpPr>
        <p:grpSpPr>
          <a:xfrm>
            <a:off x="152400" y="228600"/>
            <a:ext cx="2284959" cy="1524000"/>
            <a:chOff x="2081" y="0"/>
            <a:chExt cx="2131518" cy="1524000"/>
          </a:xfrm>
          <a:scene3d>
            <a:camera prst="orthographicFront"/>
            <a:lightRig rig="flat" dir="t"/>
          </a:scene3d>
        </p:grpSpPr>
        <p:sp>
          <p:nvSpPr>
            <p:cNvPr id="7" name="Rounded Rectangle 6"/>
            <p:cNvSpPr/>
            <p:nvPr/>
          </p:nvSpPr>
          <p:spPr>
            <a:xfrm>
              <a:off x="2081" y="0"/>
              <a:ext cx="2131518" cy="1524000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76477" y="74396"/>
              <a:ext cx="1982726" cy="137520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18110" tIns="59055" rIns="118110" bIns="59055" spcCol="1270" anchor="ctr"/>
            <a:lstStyle/>
            <a:p>
              <a:pPr algn="ctr" defTabSz="13779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100" dirty="0"/>
                <a:t>Home Language Survey</a:t>
              </a:r>
              <a:endParaRPr lang="en-US" sz="31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1219200"/>
            <a:ext cx="5715000" cy="753110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5" name="Group 4"/>
          <p:cNvGrpSpPr/>
          <p:nvPr/>
        </p:nvGrpSpPr>
        <p:grpSpPr>
          <a:xfrm>
            <a:off x="152400" y="152400"/>
            <a:ext cx="2135404" cy="1524000"/>
            <a:chOff x="76477" y="0"/>
            <a:chExt cx="2135404" cy="1524000"/>
          </a:xfrm>
          <a:scene3d>
            <a:camera prst="orthographicFront"/>
            <a:lightRig rig="flat" dir="t"/>
          </a:scene3d>
        </p:grpSpPr>
        <p:sp>
          <p:nvSpPr>
            <p:cNvPr id="6" name="Rounded Rectangle 5"/>
            <p:cNvSpPr/>
            <p:nvPr/>
          </p:nvSpPr>
          <p:spPr>
            <a:xfrm>
              <a:off x="78281" y="0"/>
              <a:ext cx="2131518" cy="1524000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76477" y="74396"/>
              <a:ext cx="2135404" cy="137520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18110" tIns="59055" rIns="118110" bIns="59055" spcCol="1270" anchor="ctr"/>
            <a:lstStyle/>
            <a:p>
              <a:pPr algn="ctr" defTabSz="13779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4800" dirty="0"/>
                <a:t>BLCF</a:t>
              </a:r>
              <a:endParaRPr lang="en-US" sz="4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04800" y="304800"/>
          <a:ext cx="2686050" cy="193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>
          <a:xfrm>
            <a:off x="304800" y="2590800"/>
            <a:ext cx="6172200" cy="487680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905000"/>
            <a:ext cx="3200400" cy="594360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2590800"/>
            <a:ext cx="3124200" cy="563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6" name="Group 5"/>
          <p:cNvGrpSpPr/>
          <p:nvPr/>
        </p:nvGrpSpPr>
        <p:grpSpPr>
          <a:xfrm>
            <a:off x="152400" y="228600"/>
            <a:ext cx="2514600" cy="1524000"/>
            <a:chOff x="-2208760" y="-3581400"/>
            <a:chExt cx="2131518" cy="1524000"/>
          </a:xfrm>
          <a:scene3d>
            <a:camera prst="orthographicFront"/>
            <a:lightRig rig="flat" dir="t"/>
          </a:scene3d>
        </p:grpSpPr>
        <p:sp>
          <p:nvSpPr>
            <p:cNvPr id="7" name="Rounded Rectangle 6"/>
            <p:cNvSpPr/>
            <p:nvPr/>
          </p:nvSpPr>
          <p:spPr>
            <a:xfrm>
              <a:off x="-2208760" y="-3581400"/>
              <a:ext cx="2131518" cy="1524000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-2208760" y="-3581400"/>
              <a:ext cx="2057400" cy="137520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18110" tIns="59055" rIns="118110" bIns="59055" spcCol="1270" anchor="ctr"/>
            <a:lstStyle/>
            <a:p>
              <a:pPr algn="ctr" defTabSz="13779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100" dirty="0"/>
                <a:t>Notification of ESL Services</a:t>
              </a:r>
              <a:endParaRPr lang="en-US" sz="31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1823</TotalTime>
  <Words>58</Words>
  <Application>Microsoft Office PowerPoint</Application>
  <PresentationFormat>On-screen Show (4:3)</PresentationFormat>
  <Paragraphs>14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8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Rockwell</vt:lpstr>
      <vt:lpstr>Arial</vt:lpstr>
      <vt:lpstr>Wingdings 2</vt:lpstr>
      <vt:lpstr>Calibri</vt:lpstr>
      <vt:lpstr>Foundry</vt:lpstr>
      <vt:lpstr>Foundry</vt:lpstr>
      <vt:lpstr>Foundry</vt:lpstr>
      <vt:lpstr>Foundry</vt:lpstr>
      <vt:lpstr>Foundry</vt:lpstr>
      <vt:lpstr>Foundry</vt:lpstr>
      <vt:lpstr>Foundry</vt:lpstr>
      <vt:lpstr>Foundry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Box Elder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125102</dc:creator>
  <cp:lastModifiedBy>Box Elder School District</cp:lastModifiedBy>
  <cp:revision>33</cp:revision>
  <dcterms:created xsi:type="dcterms:W3CDTF">2008-07-30T19:41:22Z</dcterms:created>
  <dcterms:modified xsi:type="dcterms:W3CDTF">2008-09-30T13:45:16Z</dcterms:modified>
</cp:coreProperties>
</file>